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0" r:id="rId4"/>
    <p:sldId id="281" r:id="rId5"/>
    <p:sldId id="297" r:id="rId6"/>
    <p:sldId id="292" r:id="rId7"/>
    <p:sldId id="275" r:id="rId8"/>
    <p:sldId id="294" r:id="rId9"/>
    <p:sldId id="295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1EB44A0B-7A37-418B-A950-18CB6CD8D53E}"/>
    <pc:docChg chg="delSld">
      <pc:chgData name="Adam Minor" userId="8ba41960-985e-40fa-965b-8aad8b24e054" providerId="ADAL" clId="{1EB44A0B-7A37-418B-A950-18CB6CD8D53E}" dt="2024-06-19T15:39:12.995" v="0" actId="47"/>
      <pc:docMkLst>
        <pc:docMk/>
      </pc:docMkLst>
      <pc:sldChg chg="del">
        <pc:chgData name="Adam Minor" userId="8ba41960-985e-40fa-965b-8aad8b24e054" providerId="ADAL" clId="{1EB44A0B-7A37-418B-A950-18CB6CD8D53E}" dt="2024-06-19T15:39:12.995" v="0" actId="47"/>
        <pc:sldMkLst>
          <pc:docMk/>
          <pc:sldMk cId="3919292771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7923D7-58DD-2CC8-0FB7-494A51850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background with text and a book&#10;&#10;Description automatically generated">
            <a:extLst>
              <a:ext uri="{FF2B5EF4-FFF2-40B4-BE49-F238E27FC236}">
                <a16:creationId xmlns:a16="http://schemas.microsoft.com/office/drawing/2014/main" id="{1534479F-5FDE-0B85-7624-9B9D43CE2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00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AAE5F123-AF31-68CE-1F22-323DA1F21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03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F0A4864D-F24C-2326-222E-D5FA9BC5E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32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D8CC4F14-EFA1-1E1B-AC19-C8B0A2B19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68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7923D7-58DD-2CC8-0FB7-494A51850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57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FE9943-B335-B0D8-2071-B4900B70F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95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A9A6A2-F2C8-704C-BB88-85F9ED1F4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682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A47077-AFAC-9ED3-522E-8F99FB84B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23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19</Words>
  <Application>Microsoft Office PowerPoint</Application>
  <PresentationFormat>Widescreen</PresentationFormat>
  <Paragraphs>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2024-06-19T15:39:17Z</dcterms:modified>
</cp:coreProperties>
</file>